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80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Double-slit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E0875-9BD7-B640-A3C1-B939236A6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1" y="1149407"/>
            <a:ext cx="5736530" cy="56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Thermal radiation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9A5AF-39EF-624B-BDAF-50E71E1E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29" y="1502229"/>
            <a:ext cx="8010240" cy="33963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FF40B1-9FD9-1A40-B0EF-61A8022B4283}"/>
              </a:ext>
            </a:extLst>
          </p:cNvPr>
          <p:cNvSpPr txBox="1">
            <a:spLocks/>
          </p:cNvSpPr>
          <p:nvPr/>
        </p:nvSpPr>
        <p:spPr>
          <a:xfrm>
            <a:off x="838200" y="5170714"/>
            <a:ext cx="10515600" cy="1275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When heated, all objects emit electromagnetic radiation whose wavelength (and color) depends on the temperature of the object.</a:t>
            </a:r>
          </a:p>
        </p:txBody>
      </p:sp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212286" cy="723446"/>
          </a:xfrm>
        </p:spPr>
        <p:txBody>
          <a:bodyPr>
            <a:normAutofit/>
          </a:bodyPr>
          <a:lstStyle/>
          <a:p>
            <a:r>
              <a:rPr lang="en-US" dirty="0"/>
              <a:t>Ideal blackbody radiator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A29E3-32A9-D84A-B589-0A642B5A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1792174"/>
            <a:ext cx="77089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Spectral radiancy in blackbody experiment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517CA7-BCD3-D440-AC46-B310771A1F4A}"/>
              </a:ext>
            </a:extLst>
          </p:cNvPr>
          <p:cNvSpPr txBox="1">
            <a:spLocks/>
          </p:cNvSpPr>
          <p:nvPr/>
        </p:nvSpPr>
        <p:spPr>
          <a:xfrm>
            <a:off x="838200" y="5722651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Solid curve shows experimental spectral radiancy for cavity at 2000 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0D36E-F250-F344-9A85-850C4F89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12" y="1088572"/>
            <a:ext cx="5571744" cy="46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Double-slit experiment with electrons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E31BA-E4A7-104A-98CB-0EE4F34A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492250"/>
            <a:ext cx="8128000" cy="387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9A06E3-580E-5A4C-A3F6-281DE67F535A}"/>
              </a:ext>
            </a:extLst>
          </p:cNvPr>
          <p:cNvSpPr txBox="1">
            <a:spLocks/>
          </p:cNvSpPr>
          <p:nvPr/>
        </p:nvSpPr>
        <p:spPr>
          <a:xfrm>
            <a:off x="838200" y="5722651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7 electrons</a:t>
            </a:r>
          </a:p>
        </p:txBody>
      </p:sp>
    </p:spTree>
    <p:extLst>
      <p:ext uri="{BB962C8B-B14F-4D97-AF65-F5344CB8AC3E}">
        <p14:creationId xmlns:p14="http://schemas.microsoft.com/office/powerpoint/2010/main" val="7183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Double-slit experiment with electrons (2)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A06E3-580E-5A4C-A3F6-281DE67F535A}"/>
              </a:ext>
            </a:extLst>
          </p:cNvPr>
          <p:cNvSpPr txBox="1">
            <a:spLocks/>
          </p:cNvSpPr>
          <p:nvPr/>
        </p:nvSpPr>
        <p:spPr>
          <a:xfrm>
            <a:off x="838200" y="5722651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100 electrons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C5F93-778B-1340-A349-70762ACC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485900"/>
            <a:ext cx="8115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Double-slit experiment with electrons (3)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A06E3-580E-5A4C-A3F6-281DE67F535A}"/>
              </a:ext>
            </a:extLst>
          </p:cNvPr>
          <p:cNvSpPr txBox="1">
            <a:spLocks/>
          </p:cNvSpPr>
          <p:nvPr/>
        </p:nvSpPr>
        <p:spPr>
          <a:xfrm>
            <a:off x="838200" y="5722651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3,000 electrons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10160-A8B4-0B48-8760-06C82E85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485900"/>
            <a:ext cx="8166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3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Double-slit experiment with electrons (4)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A06E3-580E-5A4C-A3F6-281DE67F535A}"/>
              </a:ext>
            </a:extLst>
          </p:cNvPr>
          <p:cNvSpPr txBox="1">
            <a:spLocks/>
          </p:cNvSpPr>
          <p:nvPr/>
        </p:nvSpPr>
        <p:spPr>
          <a:xfrm>
            <a:off x="838200" y="5722651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20,000 electrons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E0290-CB6D-0E4D-B6C1-73A03982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466850"/>
            <a:ext cx="8153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Double-slit experiment with electrons (5)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A06E3-580E-5A4C-A3F6-281DE67F535A}"/>
              </a:ext>
            </a:extLst>
          </p:cNvPr>
          <p:cNvSpPr txBox="1">
            <a:spLocks/>
          </p:cNvSpPr>
          <p:nvPr/>
        </p:nvSpPr>
        <p:spPr>
          <a:xfrm>
            <a:off x="838200" y="5722651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70,000 electrons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9001-470A-3F43-A718-6258065B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504950"/>
            <a:ext cx="8115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91</Words>
  <Application>Microsoft Macintosh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Double-slit experiment</vt:lpstr>
      <vt:lpstr>Thermal radiation </vt:lpstr>
      <vt:lpstr>Ideal blackbody radiator</vt:lpstr>
      <vt:lpstr>Spectral radiancy in blackbody experiment</vt:lpstr>
      <vt:lpstr>Double-slit experiment with electrons (1)</vt:lpstr>
      <vt:lpstr>Double-slit experiment with electrons (2)</vt:lpstr>
      <vt:lpstr>Double-slit experiment with electrons (3)</vt:lpstr>
      <vt:lpstr>Double-slit experiment with electrons (4)</vt:lpstr>
      <vt:lpstr>Double-slit experiment with electrons (5)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85</cp:revision>
  <dcterms:created xsi:type="dcterms:W3CDTF">2019-10-25T14:59:58Z</dcterms:created>
  <dcterms:modified xsi:type="dcterms:W3CDTF">2019-11-22T18:17:44Z</dcterms:modified>
</cp:coreProperties>
</file>