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78" r:id="rId3"/>
    <p:sldId id="277" r:id="rId4"/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94643"/>
  </p:normalViewPr>
  <p:slideViewPr>
    <p:cSldViewPr snapToGrid="0" snapToObjects="1">
      <p:cViewPr varScale="1">
        <p:scale>
          <a:sx n="117" d="100"/>
          <a:sy n="117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8A2B4-E936-AB4F-8A7C-065027A02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80949-77E8-CC41-B362-2675BDCAC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2E2DB-3C73-6949-98D7-13277AAD7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7C5AD-44BF-4449-9585-8A033514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C14BE-3F98-F046-A9CB-F545A3AD7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4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0C46B-BCE0-164F-8473-2BF4D2507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9DDD9-0BE2-6844-B72A-D4FE03999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15AFB-E3FB-9247-B798-14F6B1A97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266C9-B0C5-D841-A3EA-F68DE8B0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54875-ECB2-B847-B92B-EF0D2EB7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8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082BBB-908C-4E4F-A102-5C28422D1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25E45-2D12-C748-9DB8-1698FE30B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73FAB-0C49-1E40-9C4E-4361751D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543D5-4F6B-1F40-BC93-927419E4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84939-EE00-6845-81AE-76EEE65A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5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211AE-93A7-F74B-802E-98F4F1AD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789DD-F19E-0446-B456-233A6DF29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ED0A5-CD78-6540-8856-643E6CEC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890FD-E9F8-F148-A61F-775A6153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AEE43-07E3-E94A-A40D-284A1F97F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507E0-B2D3-7541-B6B2-F645FDF16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D63FF-C071-834F-8186-4FD531742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FFC4-6234-FA45-9C6B-FF713A36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32B72-B9D8-A846-9DCC-2ACEBBF8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4E612-EED0-A24D-A17E-C572CE4F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6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12F1E-2231-2349-B099-E6B6F757A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1D1AA-72E2-F343-9629-C233998B4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15EC9-04EC-F24A-AF06-1468B204E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271B8-E84C-EC48-95C4-34B5ED2E4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BB17B-F961-D842-94A7-E6C6B3D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722FA-BCB2-E542-9B19-A6F805076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2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0EAF8-0A33-5547-A089-93ADC2007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7DE31-FFDA-A347-9637-80601E43B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65AAD-9ADB-D64A-BEAE-3B281A768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1756A5-9A7D-1744-A7C8-88E457E86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2716E6-1357-6640-B3B0-4796D4F42E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6AF863-F996-5047-A573-C9C6899DA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CA483B-A207-6540-BBFF-56931DA2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44AD49-5AA0-B144-90BF-B04C16AA3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7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19D45-C990-E148-84DC-B07A25F52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DCC0ED-F2B1-8B43-A359-F5CE4EF5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1C8ED-7195-9947-8981-F8300C015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FD4AE1-6602-794B-A3C5-87598D65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3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4B3A7A-1EFD-6D44-840B-1DB167FD4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6DC4D3-6E3E-1B4F-98A5-D668C05E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E6F26-AC59-1D4F-8E44-456F4831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8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48C7F-E61C-BF41-B166-1F47E31F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C251E-86AC-A046-B4E2-33BCFDFCC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6523CE-89BE-E94D-9151-56F88C4E4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D7878-A091-9E4B-A361-9B5668DA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6CDC3-9FDB-174B-A812-61B8B88CD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B38DD-0959-C74C-8970-9AE0BD7B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7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1C5CF-5D8F-2142-8CEB-AADEBA03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17AA0-61A6-AB44-9B4D-E2091D94EE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7B151-E0DA-C341-BE05-52944981C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21C13-49BB-8B42-8458-DA35A9E6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DA899-03AF-CF42-9FAE-36B23BF96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A7B7C-1309-D142-BFDD-9C2D07A10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4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6FAA6F-4C4A-1C47-B352-D0A2FF500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2D902-6800-ED4B-BF42-0D871EDA3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86BA6-7089-164A-8612-3E7C9D740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C548-A0E2-E64D-9A48-F89AF7C901A2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72BB9-1117-1648-8441-F85A02CE1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5E013-8219-A344-B2A0-4FB7CEFB8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09D1-2B2C-444D-823B-3CE33EF8D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1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E006-0F3E-5649-9685-6401F81E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r>
              <a:rPr lang="en-US" dirty="0"/>
              <a:t>Crystalline solid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A205DE-CAE9-954A-972F-0A847916BB93}"/>
              </a:ext>
            </a:extLst>
          </p:cNvPr>
          <p:cNvSpPr/>
          <p:nvPr/>
        </p:nvSpPr>
        <p:spPr>
          <a:xfrm>
            <a:off x="1142999" y="1068728"/>
            <a:ext cx="4158344" cy="1613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0FAF30-77F9-8345-BF94-67FBFC42A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230086"/>
            <a:ext cx="8077200" cy="5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58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E006-0F3E-5649-9685-6401F81E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 fontScale="90000"/>
          </a:bodyPr>
          <a:lstStyle/>
          <a:p>
            <a:r>
              <a:rPr lang="en-US" dirty="0"/>
              <a:t>“Fictional planes” for analyzing intensity maxima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A205DE-CAE9-954A-972F-0A847916BB93}"/>
              </a:ext>
            </a:extLst>
          </p:cNvPr>
          <p:cNvSpPr/>
          <p:nvPr/>
        </p:nvSpPr>
        <p:spPr>
          <a:xfrm>
            <a:off x="1142999" y="1068728"/>
            <a:ext cx="4158344" cy="1613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A29FBE-8E85-6E43-A2A9-1C4474EED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300" y="1471386"/>
            <a:ext cx="6883400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E006-0F3E-5649-9685-6401F81E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1212286" cy="723446"/>
          </a:xfrm>
        </p:spPr>
        <p:txBody>
          <a:bodyPr>
            <a:normAutofit/>
          </a:bodyPr>
          <a:lstStyle/>
          <a:p>
            <a:r>
              <a:rPr lang="en-US" dirty="0"/>
              <a:t>Analyzing path length differences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A205DE-CAE9-954A-972F-0A847916BB93}"/>
              </a:ext>
            </a:extLst>
          </p:cNvPr>
          <p:cNvSpPr/>
          <p:nvPr/>
        </p:nvSpPr>
        <p:spPr>
          <a:xfrm>
            <a:off x="1142999" y="1068728"/>
            <a:ext cx="4158344" cy="1613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8F1674-B496-4941-995A-9C885C43DB77}"/>
              </a:ext>
            </a:extLst>
          </p:cNvPr>
          <p:cNvSpPr/>
          <p:nvPr/>
        </p:nvSpPr>
        <p:spPr>
          <a:xfrm>
            <a:off x="6749143" y="1088572"/>
            <a:ext cx="2852057" cy="1817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9C6D44-02E8-6B48-B5CF-2CDD73D15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879" y="1149407"/>
            <a:ext cx="65151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022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E006-0F3E-5649-9685-6401F81E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r>
              <a:rPr lang="en-US" dirty="0"/>
              <a:t>Different family of planes for analysis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A205DE-CAE9-954A-972F-0A847916BB93}"/>
              </a:ext>
            </a:extLst>
          </p:cNvPr>
          <p:cNvSpPr/>
          <p:nvPr/>
        </p:nvSpPr>
        <p:spPr>
          <a:xfrm>
            <a:off x="1142999" y="1068728"/>
            <a:ext cx="4158344" cy="1613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972836-8F95-AF47-AA13-B3A084D9A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850" y="1308100"/>
            <a:ext cx="646430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66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20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Crystalline solid</vt:lpstr>
      <vt:lpstr>“Fictional planes” for analyzing intensity maxima</vt:lpstr>
      <vt:lpstr>Analyzing path length differences</vt:lpstr>
      <vt:lpstr>Different family of planes for analysis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Last Time</dc:title>
  <dc:creator>Microsoft Office User</dc:creator>
  <cp:lastModifiedBy>Microsoft Office User</cp:lastModifiedBy>
  <cp:revision>71</cp:revision>
  <dcterms:created xsi:type="dcterms:W3CDTF">2019-10-25T14:59:58Z</dcterms:created>
  <dcterms:modified xsi:type="dcterms:W3CDTF">2019-11-15T18:28:04Z</dcterms:modified>
</cp:coreProperties>
</file>