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  <p:sldId id="267" r:id="rId10"/>
    <p:sldId id="268" r:id="rId11"/>
    <p:sldId id="269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Converging Lens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Converging lens causes parallel light rays to converge at a real focal point F</a:t>
            </a:r>
            <a:r>
              <a:rPr lang="en-US" sz="3600" baseline="-25000" dirty="0"/>
              <a:t>2</a:t>
            </a:r>
            <a:r>
              <a:rPr lang="en-US" sz="3600" dirty="0"/>
              <a:t>. (Notice other focal point)</a:t>
            </a:r>
            <a:endParaRPr lang="en-US" sz="3600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32750-C2F1-2846-A2B4-FAA1F0C7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43" y="1088572"/>
            <a:ext cx="8737600" cy="477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257-9233-4849-B98B-E3A1566E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(diverging lens)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2CAD9-E1FA-A946-9D2E-32AB427C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43957"/>
            <a:ext cx="10922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97D19-BD9A-774B-9E99-E5407AB0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422400"/>
            <a:ext cx="71882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A407D-36E0-AD40-ADDB-39313BF5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08100"/>
            <a:ext cx="6705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F65A7-1697-F94B-9925-381E4FB2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50735"/>
            <a:ext cx="6400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AA0D2-FA4D-304B-A16D-0365FED1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58900"/>
            <a:ext cx="7620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E7AAA-0EFA-9541-9068-3515DB00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1563008"/>
            <a:ext cx="66929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4FF7-8D8A-CD4E-8625-C2FE2237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Two-lens systems (6)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CF721-214C-E047-92AA-62C4417F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533071"/>
            <a:ext cx="6324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Converging Lens - Bending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Bending occurs only at the surfaces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76EDE-7929-2C43-ABEE-5A3C5ED2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50" y="1593850"/>
            <a:ext cx="57023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Diverging Lens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326571" y="5758763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Diverging lens causes parallel light rays to diverge. Thus only a virtual focal point F</a:t>
            </a:r>
            <a:r>
              <a:rPr lang="en-US" sz="3600" baseline="-25000" dirty="0"/>
              <a:t>2</a:t>
            </a:r>
            <a:r>
              <a:rPr lang="en-US" sz="3600" dirty="0"/>
              <a:t>. (Notice other focal point)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B5763-A36F-104E-A36D-99008932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64" y="1035270"/>
            <a:ext cx="7203071" cy="4723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Diverging Lens - Bending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041F8-D0B9-1E4B-9C3E-082CA106540A}"/>
              </a:ext>
            </a:extLst>
          </p:cNvPr>
          <p:cNvSpPr txBox="1"/>
          <p:nvPr/>
        </p:nvSpPr>
        <p:spPr>
          <a:xfrm>
            <a:off x="925285" y="5657671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Bending occurs only at the surfaces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9EC69-F79D-484B-A238-245BDEB1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42" y="1480821"/>
            <a:ext cx="55372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from converging lenses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C2626-2220-D343-9541-BEE4B427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496786"/>
            <a:ext cx="89662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27B5D-458A-C54E-9481-84E35743C784}"/>
              </a:ext>
            </a:extLst>
          </p:cNvPr>
          <p:cNvSpPr txBox="1"/>
          <p:nvPr/>
        </p:nvSpPr>
        <p:spPr>
          <a:xfrm>
            <a:off x="849085" y="6211669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 outside the focal point F</a:t>
            </a:r>
            <a:r>
              <a:rPr lang="en-US" sz="3600" baseline="-25000" dirty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from converging lenses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7B5D-458A-C54E-9481-84E35743C784}"/>
              </a:ext>
            </a:extLst>
          </p:cNvPr>
          <p:cNvSpPr txBox="1"/>
          <p:nvPr/>
        </p:nvSpPr>
        <p:spPr>
          <a:xfrm>
            <a:off x="849085" y="6211669"/>
            <a:ext cx="10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 inside the focal point F</a:t>
            </a:r>
            <a:r>
              <a:rPr lang="en-US" sz="3600" baseline="-25000" dirty="0"/>
              <a:t>1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50E6C-53C1-2B47-B167-72A0D965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45976"/>
            <a:ext cx="5900964" cy="46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from diverging lenses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108D-1674-D244-AD72-50F7074C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8" y="1525937"/>
            <a:ext cx="6239305" cy="4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(converging lens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EDA36-5862-214F-8EC4-8C2DB369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2021"/>
            <a:ext cx="10680700" cy="4076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9133114" y="1690688"/>
            <a:ext cx="2775857" cy="190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DA03-161A-7D43-8ADE-E790F70A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an image (converging lens 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29D7D-505F-244D-8F96-35DBE2917364}"/>
              </a:ext>
            </a:extLst>
          </p:cNvPr>
          <p:cNvSpPr/>
          <p:nvPr/>
        </p:nvSpPr>
        <p:spPr>
          <a:xfrm>
            <a:off x="326572" y="1690688"/>
            <a:ext cx="3265714" cy="123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5A2ED-1E13-6644-B86B-D335CE2D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8" y="1767114"/>
            <a:ext cx="10947400" cy="421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B8876F-6DAA-2F46-B523-9009272B294D}"/>
              </a:ext>
            </a:extLst>
          </p:cNvPr>
          <p:cNvSpPr/>
          <p:nvPr/>
        </p:nvSpPr>
        <p:spPr>
          <a:xfrm>
            <a:off x="195943" y="1592717"/>
            <a:ext cx="2775857" cy="190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151</Words>
  <Application>Microsoft Macintosh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Converging Lens</vt:lpstr>
      <vt:lpstr>Converging Lens - Bending</vt:lpstr>
      <vt:lpstr>Diverging Lens</vt:lpstr>
      <vt:lpstr>Diverging Lens - Bending</vt:lpstr>
      <vt:lpstr>Images from converging lenses (1)</vt:lpstr>
      <vt:lpstr>Images from converging lenses (2)</vt:lpstr>
      <vt:lpstr>Images from diverging lenses</vt:lpstr>
      <vt:lpstr>Locating an image (converging lens 1)</vt:lpstr>
      <vt:lpstr>Locating an image (converging lens 2)</vt:lpstr>
      <vt:lpstr>Locating an image (diverging lens)</vt:lpstr>
      <vt:lpstr>Two-lens systems (1)</vt:lpstr>
      <vt:lpstr>Two-lens systems (2)</vt:lpstr>
      <vt:lpstr>Two-lens systems (3)</vt:lpstr>
      <vt:lpstr>Two-lens systems (4)</vt:lpstr>
      <vt:lpstr>Two-lens systems (5)</vt:lpstr>
      <vt:lpstr>Two-lens systems (6)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22</cp:revision>
  <dcterms:created xsi:type="dcterms:W3CDTF">2019-10-25T14:59:58Z</dcterms:created>
  <dcterms:modified xsi:type="dcterms:W3CDTF">2019-10-28T16:59:35Z</dcterms:modified>
</cp:coreProperties>
</file>